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8" r:id="rId3"/>
    <p:sldId id="259" r:id="rId4"/>
    <p:sldId id="261" r:id="rId5"/>
    <p:sldId id="262" r:id="rId6"/>
    <p:sldId id="264" r:id="rId7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56" autoAdjust="0"/>
  </p:normalViewPr>
  <p:slideViewPr>
    <p:cSldViewPr>
      <p:cViewPr>
        <p:scale>
          <a:sx n="50" d="100"/>
          <a:sy n="50" d="100"/>
        </p:scale>
        <p:origin x="-1090" y="-6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5F921-34FC-4A32-A841-53163D9C9D60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6D6A5-869D-413A-9A95-514424F7A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04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873BB3-6BF3-4A7C-A954-056769218208}" type="datetimeFigureOut">
              <a:rPr lang="en-GB" smtClean="0"/>
              <a:pPr/>
              <a:t>28/09/2015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5681C2-EA16-43C4-B9CE-ED108A61F6D1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4" name="Picture 13" descr="FF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67544" y="5589240"/>
            <a:ext cx="1786508" cy="1111605"/>
          </a:xfrm>
          <a:prstGeom prst="rect">
            <a:avLst/>
          </a:prstGeom>
        </p:spPr>
      </p:pic>
      <p:pic>
        <p:nvPicPr>
          <p:cNvPr id="15" name="Picture 14" descr="Esrc_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68344" y="5842082"/>
            <a:ext cx="1078173" cy="902545"/>
          </a:xfrm>
          <a:prstGeom prst="rect">
            <a:avLst/>
          </a:prstGeom>
        </p:spPr>
      </p:pic>
      <p:pic>
        <p:nvPicPr>
          <p:cNvPr id="16" name="Picture 15" descr="352px-Leeds_University_logo.svg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419872" y="6021288"/>
            <a:ext cx="2376264" cy="6885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560840" cy="1008112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Mentoring Needs and Holistic Service Provision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16688"/>
          </a:xfrm>
        </p:spPr>
        <p:txBody>
          <a:bodyPr/>
          <a:lstStyle/>
          <a:p>
            <a:pPr lvl="0"/>
            <a:r>
              <a:rPr lang="en-GB" sz="2000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1772816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Daniel Johnson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Young Father</a:t>
            </a:r>
            <a:endParaRPr lang="en-GB" dirty="0">
              <a:solidFill>
                <a:schemeClr val="accent3"/>
              </a:solidFill>
            </a:endParaRP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John May </a:t>
            </a:r>
          </a:p>
          <a:p>
            <a:pPr algn="ctr"/>
            <a:r>
              <a:rPr lang="en-GB" dirty="0" smtClean="0">
                <a:solidFill>
                  <a:schemeClr val="accent3"/>
                </a:solidFill>
              </a:rPr>
              <a:t>Reintegration Officer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Teenage Pregnancy and Parenthood </a:t>
            </a:r>
            <a:r>
              <a:rPr lang="en-GB" dirty="0"/>
              <a:t>T</a:t>
            </a:r>
            <a:r>
              <a:rPr lang="en-GB" dirty="0" smtClean="0"/>
              <a:t>eam</a:t>
            </a:r>
          </a:p>
          <a:p>
            <a:pPr algn="ctr"/>
            <a:r>
              <a:rPr lang="en-GB" dirty="0" smtClean="0"/>
              <a:t>Health and Wellbeing </a:t>
            </a:r>
            <a:r>
              <a:rPr lang="en-GB" dirty="0"/>
              <a:t>S</a:t>
            </a:r>
            <a:r>
              <a:rPr lang="en-GB" dirty="0" smtClean="0"/>
              <a:t>ervice </a:t>
            </a:r>
          </a:p>
          <a:p>
            <a:pPr algn="ctr"/>
            <a:r>
              <a:rPr lang="en-GB" dirty="0" smtClean="0"/>
              <a:t>Leeds City Council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I</a:t>
            </a:r>
            <a:r>
              <a:rPr lang="en-GB" sz="3600" dirty="0" smtClean="0"/>
              <a:t>ntroductions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49704"/>
          </a:xfrm>
        </p:spPr>
        <p:txBody>
          <a:bodyPr/>
          <a:lstStyle/>
          <a:p>
            <a:r>
              <a:rPr lang="en-GB" dirty="0" smtClean="0"/>
              <a:t>Teenage Pregnancy and Parenthood Team</a:t>
            </a:r>
          </a:p>
          <a:p>
            <a:endParaRPr lang="en-GB" dirty="0"/>
          </a:p>
          <a:p>
            <a:r>
              <a:rPr lang="en-GB" dirty="0" smtClean="0"/>
              <a:t>Specialist Learning Mentor</a:t>
            </a:r>
          </a:p>
          <a:p>
            <a:endParaRPr lang="en-GB" dirty="0"/>
          </a:p>
          <a:p>
            <a:r>
              <a:rPr lang="en-GB" dirty="0" smtClean="0"/>
              <a:t>Young Father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2344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Challenges and Constraints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Young Father Perspective  </a:t>
            </a:r>
          </a:p>
          <a:p>
            <a:endParaRPr lang="en-GB" dirty="0"/>
          </a:p>
          <a:p>
            <a:r>
              <a:rPr lang="en-GB" dirty="0" smtClean="0"/>
              <a:t>Professional Perspective</a:t>
            </a:r>
          </a:p>
          <a:p>
            <a:endParaRPr lang="en-GB" dirty="0"/>
          </a:p>
          <a:p>
            <a:r>
              <a:rPr lang="en-GB" dirty="0" smtClean="0"/>
              <a:t>Stereo - </a:t>
            </a:r>
            <a:r>
              <a:rPr lang="en-GB" dirty="0"/>
              <a:t>t</a:t>
            </a:r>
            <a:r>
              <a:rPr lang="en-GB" dirty="0" smtClean="0"/>
              <a:t>ypes and Stigma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29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Different Approaches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W</a:t>
            </a:r>
            <a:r>
              <a:rPr lang="en-GB" dirty="0" smtClean="0"/>
              <a:t>hat works? Young fathers perspective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Professional Practice </a:t>
            </a:r>
          </a:p>
          <a:p>
            <a:endParaRPr lang="en-GB" dirty="0"/>
          </a:p>
          <a:p>
            <a:r>
              <a:rPr lang="en-GB" dirty="0" smtClean="0"/>
              <a:t>Strategic – everybody's business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053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Impact and Benefit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81752"/>
          </a:xfrm>
        </p:spPr>
        <p:txBody>
          <a:bodyPr/>
          <a:lstStyle/>
          <a:p>
            <a:r>
              <a:rPr lang="en-GB" dirty="0" smtClean="0"/>
              <a:t>Daniels story</a:t>
            </a:r>
          </a:p>
          <a:p>
            <a:endParaRPr lang="en-GB" dirty="0"/>
          </a:p>
          <a:p>
            <a:r>
              <a:rPr lang="en-GB" dirty="0" smtClean="0"/>
              <a:t>Positive outcomes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Impact on next generation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15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Top Ten Tips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 the </a:t>
            </a:r>
            <a:r>
              <a:rPr lang="en-GB" dirty="0"/>
              <a:t>key issues and challenges for professional </a:t>
            </a:r>
            <a:r>
              <a:rPr lang="en-GB" dirty="0" smtClean="0"/>
              <a:t>practice</a:t>
            </a:r>
            <a:r>
              <a:rPr lang="en-GB" dirty="0"/>
              <a:t>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matters to young </a:t>
            </a:r>
            <a:r>
              <a:rPr lang="en-GB" dirty="0" smtClean="0"/>
              <a:t>fathers?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</a:t>
            </a:r>
            <a:r>
              <a:rPr lang="en-GB" dirty="0" smtClean="0"/>
              <a:t>hat  should be avoided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783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102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Mentoring Needs and Holistic Service Provision</vt:lpstr>
      <vt:lpstr>Introductions </vt:lpstr>
      <vt:lpstr>Challenges and Constraints</vt:lpstr>
      <vt:lpstr>Different Approaches </vt:lpstr>
      <vt:lpstr>Impact and Benefit</vt:lpstr>
      <vt:lpstr>Top Ten Tips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</dc:creator>
  <cp:lastModifiedBy>Jennie Hall</cp:lastModifiedBy>
  <cp:revision>34</cp:revision>
  <cp:lastPrinted>2015-09-28T09:53:26Z</cp:lastPrinted>
  <dcterms:created xsi:type="dcterms:W3CDTF">2015-08-19T11:17:25Z</dcterms:created>
  <dcterms:modified xsi:type="dcterms:W3CDTF">2015-09-28T09:56:34Z</dcterms:modified>
</cp:coreProperties>
</file>